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9"/>
  </p:notesMasterIdLst>
  <p:sldIdLst>
    <p:sldId id="341" r:id="rId2"/>
    <p:sldId id="354" r:id="rId3"/>
    <p:sldId id="336" r:id="rId4"/>
    <p:sldId id="342" r:id="rId5"/>
    <p:sldId id="343" r:id="rId6"/>
    <p:sldId id="358" r:id="rId7"/>
    <p:sldId id="35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8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BhzpZD8i8s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04/18/2024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5202389" cy="6093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April 18,2024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REPORTS-POLICE, FIRE, SOLICITOR, ZONING, ENGINEER, TAX COLLECTOR, 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REPORTS-SAFETY, PLANNING, FINANCE, SHADE TREE, REC,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MS4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DPW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PURCHASE OF LED LIGHTS FOR BASKETBALL COURT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ADVERTISEMENT OF OPEN COUNCIL SEAT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RUSHBROOK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RESOLUTION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REVISED GARBAGE ORDINANCE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05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3/21/2024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	135,750.78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909.55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5,439.82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51,596.51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5,946.20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1,459.09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1,078.38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23,743.85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1,089.61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119.09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169.82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62,427.90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196.50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27,197.24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3,468.14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36,661.18</a:t>
            </a:r>
          </a:p>
          <a:p>
            <a:pPr algn="l"/>
            <a:endParaRPr lang="en-US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357,476.35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 </a:t>
            </a:r>
            <a:r>
              <a:rPr lang="en-US" dirty="0">
                <a:solidFill>
                  <a:schemeClr val="bg1"/>
                </a:solidFill>
              </a:rPr>
              <a:t>14,004.26</a:t>
            </a:r>
            <a:r>
              <a:rPr lang="en-US" dirty="0"/>
              <a:t>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Long Term Debt      164,055.99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ADC4F6-1866-43C5-838C-77673173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2">
                    <a:lumMod val="75000"/>
                  </a:schemeClr>
                </a:solidFill>
              </a:rPr>
              <a:t>MS4 Minute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3E358A-3D64-4E32-A41E-5B32D6269A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www.youtube.com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watch?v</a:t>
            </a:r>
            <a:r>
              <a:rPr lang="en-US" dirty="0">
                <a:hlinkClick r:id="rId2"/>
              </a:rPr>
              <a:t>=</a:t>
            </a:r>
            <a:r>
              <a:rPr lang="en-US" dirty="0" err="1">
                <a:hlinkClick r:id="rId2"/>
              </a:rPr>
              <a:t>sBhzpZD8i8s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1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14694</TotalTime>
  <Words>262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MS4 Minute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223</cp:revision>
  <dcterms:created xsi:type="dcterms:W3CDTF">2019-10-03T16:39:17Z</dcterms:created>
  <dcterms:modified xsi:type="dcterms:W3CDTF">2024-04-18T17:32:13Z</dcterms:modified>
</cp:coreProperties>
</file>